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85794"/>
            <a:ext cx="6172200" cy="1894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MY FAVOURITE HOLIDAYS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357562"/>
            <a:ext cx="6172200" cy="1371600"/>
          </a:xfrm>
        </p:spPr>
        <p:txBody>
          <a:bodyPr/>
          <a:lstStyle/>
          <a:p>
            <a:r>
              <a:rPr lang="en-US" dirty="0" smtClean="0"/>
              <a:t>Name:</a:t>
            </a:r>
          </a:p>
          <a:p>
            <a:r>
              <a:rPr lang="en-US" dirty="0" smtClean="0"/>
              <a:t>Form:</a:t>
            </a:r>
          </a:p>
          <a:p>
            <a:r>
              <a:rPr lang="en-US" dirty="0" smtClean="0"/>
              <a:t>Teacher: Safonova V.G.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77472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HOLIDAYS &amp; FESTIVALS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1679897.jpg"/>
          <p:cNvPicPr>
            <a:picLocks noChangeAspect="1"/>
          </p:cNvPicPr>
          <p:nvPr/>
        </p:nvPicPr>
        <p:blipFill>
          <a:blip r:embed="rId2" cstate="print"/>
          <a:srcRect b="5880"/>
          <a:stretch>
            <a:fillRect/>
          </a:stretch>
        </p:blipFill>
        <p:spPr>
          <a:xfrm>
            <a:off x="4643438" y="1928802"/>
            <a:ext cx="158523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71213560.png"/>
          <p:cNvPicPr>
            <a:picLocks noChangeAspect="1"/>
          </p:cNvPicPr>
          <p:nvPr/>
        </p:nvPicPr>
        <p:blipFill>
          <a:blip r:embed="rId3" cstate="print"/>
          <a:srcRect l="3030" r="15152"/>
          <a:stretch>
            <a:fillRect/>
          </a:stretch>
        </p:blipFill>
        <p:spPr>
          <a:xfrm>
            <a:off x="3643306" y="4357694"/>
            <a:ext cx="1928826" cy="22850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iStock_000008252628XSmall.jpg"/>
          <p:cNvPicPr>
            <a:picLocks noChangeAspect="1"/>
          </p:cNvPicPr>
          <p:nvPr/>
        </p:nvPicPr>
        <p:blipFill>
          <a:blip r:embed="rId4" cstate="print"/>
          <a:srcRect r="14096"/>
          <a:stretch>
            <a:fillRect/>
          </a:stretch>
        </p:blipFill>
        <p:spPr>
          <a:xfrm>
            <a:off x="2643174" y="1643050"/>
            <a:ext cx="1723274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untitled.bmp"/>
          <p:cNvPicPr>
            <a:picLocks noChangeAspect="1"/>
          </p:cNvPicPr>
          <p:nvPr/>
        </p:nvPicPr>
        <p:blipFill>
          <a:blip r:embed="rId5" cstate="print"/>
          <a:srcRect t="14670" b="19315"/>
          <a:stretch>
            <a:fillRect/>
          </a:stretch>
        </p:blipFill>
        <p:spPr>
          <a:xfrm>
            <a:off x="214282" y="2000240"/>
            <a:ext cx="2166844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77368687ae5ba3bd317563d306b840a0.jpg"/>
          <p:cNvPicPr>
            <a:picLocks noChangeAspect="1"/>
          </p:cNvPicPr>
          <p:nvPr/>
        </p:nvPicPr>
        <p:blipFill>
          <a:blip r:embed="rId6" cstate="print"/>
          <a:srcRect l="6928" r="9930"/>
          <a:stretch>
            <a:fillRect/>
          </a:stretch>
        </p:blipFill>
        <p:spPr>
          <a:xfrm>
            <a:off x="5929322" y="4071942"/>
            <a:ext cx="1714512" cy="2386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aprilfoolsday1_qyvl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1643050"/>
            <a:ext cx="1571635" cy="2086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0fbf55099ba42db574d8a73536bafdc2.jpg"/>
          <p:cNvPicPr>
            <a:picLocks noChangeAspect="1"/>
          </p:cNvPicPr>
          <p:nvPr/>
        </p:nvPicPr>
        <p:blipFill>
          <a:blip r:embed="rId8" cstate="print"/>
          <a:srcRect b="3869"/>
          <a:stretch>
            <a:fillRect/>
          </a:stretch>
        </p:blipFill>
        <p:spPr>
          <a:xfrm>
            <a:off x="1071538" y="4000504"/>
            <a:ext cx="2403358" cy="2328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_a4ef7_c59ab9c0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929198"/>
            <a:ext cx="2428891" cy="180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2842813if5sqna21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929198"/>
            <a:ext cx="178595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0328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HOLIDAYS AND FESTIVALS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valentines_day_graphics_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928670"/>
            <a:ext cx="1637678" cy="159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ic15039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214686"/>
            <a:ext cx="2214578" cy="166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appy_New_Ye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285860"/>
            <a:ext cx="2286016" cy="161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olidays_May_9_Victorious_stars_021436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786058"/>
            <a:ext cx="2428892" cy="182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may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9" y="1357298"/>
            <a:ext cx="1649832" cy="167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happy_mothers_d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143248"/>
            <a:ext cx="2294783" cy="1704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april-fools-day-prank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928670"/>
            <a:ext cx="1714512" cy="1599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HOLIDAYS &amp; FESTIVALS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408052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239662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graphic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143116"/>
            <a:ext cx="2721341" cy="158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609460c656d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500174"/>
            <a:ext cx="2547935" cy="191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appy-birthday-wall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929066"/>
            <a:ext cx="2185984" cy="218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dubrovno_26-iyuna_pobeda_georg_len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143380"/>
            <a:ext cx="2643206" cy="22026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Рисунок 14" descr="april_fool_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857628"/>
            <a:ext cx="2071702" cy="239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INTERNATIONAL WOMEN’S DAY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8787-003-21-10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296881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YEAR’S DAY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f3d2905a23508de8d623d65d6e50093e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6786578" cy="508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MY BIRTHDAY – THE 24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6" name="Содержимое 5" descr="B15B8084-9E97-63AE-AF38-FA55A704D67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5706335" cy="51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00306"/>
            <a:ext cx="7715304" cy="1143000"/>
          </a:xfrm>
        </p:spPr>
        <p:txBody>
          <a:bodyPr/>
          <a:lstStyle/>
          <a:p>
            <a:pPr algn="ctr"/>
            <a:r>
              <a:rPr lang="en-US" b="1" dirty="0" smtClean="0"/>
              <a:t>THANK YOU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 smtClean="0"/>
              <a:t>YOUR ATTENTION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FF00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36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MY FAVOURITE HOLIDAYS</vt:lpstr>
      <vt:lpstr>HOLIDAYS &amp; FESTIVALS</vt:lpstr>
      <vt:lpstr>HOLIDAYS AND FESTIVALS</vt:lpstr>
      <vt:lpstr>HOLIDAYS &amp; FESTIVALS</vt:lpstr>
      <vt:lpstr>INTERNATIONAL WOMEN’S DAY</vt:lpstr>
      <vt:lpstr>NEW YEAR’S DAY</vt:lpstr>
      <vt:lpstr>MY BIRTHDAY – THE 24TH OF …</vt:lpstr>
      <vt:lpstr>THANK YOU 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HOLIDAYS</dc:title>
  <dc:creator>Сафонова Вера Геннадьевна</dc:creator>
  <cp:lastModifiedBy>Сафонова Вера Геннадьевна</cp:lastModifiedBy>
  <cp:revision>8</cp:revision>
  <dcterms:created xsi:type="dcterms:W3CDTF">2012-03-01T12:00:35Z</dcterms:created>
  <dcterms:modified xsi:type="dcterms:W3CDTF">2012-03-02T07:17:47Z</dcterms:modified>
</cp:coreProperties>
</file>