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8"/>
  </p:handout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83" r:id="rId16"/>
    <p:sldId id="282" r:id="rId17"/>
    <p:sldId id="285" r:id="rId18"/>
    <p:sldId id="290" r:id="rId19"/>
    <p:sldId id="287" r:id="rId20"/>
    <p:sldId id="281" r:id="rId21"/>
    <p:sldId id="286" r:id="rId22"/>
    <p:sldId id="288" r:id="rId23"/>
    <p:sldId id="276" r:id="rId24"/>
    <p:sldId id="291" r:id="rId25"/>
    <p:sldId id="289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B4031-6A31-4B3D-92DA-28191F15F76E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6C6D0-AD30-485A-917B-CB54789A9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78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Учитель: Степанова Вера Геннадьевна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43826"/>
            <a:ext cx="6530280" cy="3744416"/>
          </a:xfrm>
        </p:spPr>
        <p:txBody>
          <a:bodyPr/>
          <a:lstStyle/>
          <a:p>
            <a:pPr algn="l"/>
            <a:r>
              <a:rPr lang="ru-RU" sz="3600" dirty="0" smtClean="0"/>
              <a:t>Урок английского языка во 2 классе</a:t>
            </a:r>
            <a:br>
              <a:rPr lang="ru-RU" sz="3600" dirty="0" smtClean="0"/>
            </a:br>
            <a:r>
              <a:rPr lang="ru-RU" sz="3600" dirty="0" smtClean="0"/>
              <a:t>как учить английский?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13176"/>
            <a:ext cx="1755685" cy="9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7834488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………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……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526870" cy="4447696"/>
          </a:xfrm>
        </p:spPr>
      </p:pic>
    </p:spTree>
    <p:extLst>
      <p:ext uri="{BB962C8B-B14F-4D97-AF65-F5344CB8AC3E}">
        <p14:creationId xmlns:p14="http://schemas.microsoft.com/office/powerpoint/2010/main" val="32411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834488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8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7834488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 a ……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3" y="1916832"/>
            <a:ext cx="8041639" cy="4464496"/>
          </a:xfrm>
        </p:spPr>
      </p:pic>
    </p:spTree>
    <p:extLst>
      <p:ext uri="{BB962C8B-B14F-4D97-AF65-F5344CB8AC3E}">
        <p14:creationId xmlns:p14="http://schemas.microsoft.com/office/powerpoint/2010/main" val="998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…..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8" y="1719263"/>
            <a:ext cx="7869464" cy="4406900"/>
          </a:xfrm>
        </p:spPr>
      </p:pic>
    </p:spTree>
    <p:extLst>
      <p:ext uri="{BB962C8B-B14F-4D97-AF65-F5344CB8AC3E}">
        <p14:creationId xmlns:p14="http://schemas.microsoft.com/office/powerpoint/2010/main" val="15545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6" y="1719263"/>
            <a:ext cx="7834488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5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7834488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1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1772816"/>
            <a:ext cx="7272808" cy="4176464"/>
          </a:xfrm>
        </p:spPr>
        <p:txBody>
          <a:bodyPr numCol="2"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Дерево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Пчела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Автобус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Кружка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Солнце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Яйцо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Лягушка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Улица</a:t>
            </a:r>
            <a:endParaRPr lang="ru-RU" sz="8000" b="1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endParaRPr lang="ru-RU" sz="8000" b="1" dirty="0" smtClean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Поросенок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Грузовик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Палатка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К</a:t>
            </a:r>
            <a:r>
              <a:rPr lang="ru-RU" sz="8000" b="1" dirty="0">
                <a:solidFill>
                  <a:schemeClr val="tx1"/>
                </a:solidFill>
              </a:rPr>
              <a:t>онфета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Чашка</a:t>
            </a:r>
            <a:endParaRPr lang="ru-RU" sz="8000" b="1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Кувшин</a:t>
            </a:r>
            <a:endParaRPr lang="ru-RU" sz="8000" b="1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Коробка</a:t>
            </a:r>
          </a:p>
          <a:p>
            <a:pPr>
              <a:lnSpc>
                <a:spcPct val="170000"/>
              </a:lnSpc>
            </a:pPr>
            <a:r>
              <a:rPr lang="ru-RU" sz="8000" b="1" dirty="0" smtClean="0">
                <a:solidFill>
                  <a:schemeClr val="tx1"/>
                </a:solidFill>
              </a:rPr>
              <a:t>Кровать</a:t>
            </a:r>
          </a:p>
          <a:p>
            <a:pPr marL="45720" indent="0"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endParaRPr lang="ru-RU" sz="2400" b="1" dirty="0" smtClean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ME TO LEARN THE WORDS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4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РАЗДЕЛИ СЛОВА НА </a:t>
            </a:r>
            <a:r>
              <a:rPr lang="en-US" dirty="0" smtClean="0"/>
              <a:t>4 </a:t>
            </a:r>
            <a:r>
              <a:rPr lang="ru-RU" dirty="0" smtClean="0"/>
              <a:t>ГРУППЫ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11008"/>
              </p:ext>
            </p:extLst>
          </p:nvPr>
        </p:nvGraphicFramePr>
        <p:xfrm>
          <a:off x="755576" y="1916832"/>
          <a:ext cx="7560840" cy="4104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  <a:gridCol w="3780420"/>
              </a:tblGrid>
              <a:tr h="205222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Животные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Природа</a:t>
                      </a:r>
                      <a:endParaRPr lang="ru-RU" sz="4800" dirty="0"/>
                    </a:p>
                  </a:txBody>
                  <a:tcPr/>
                </a:tc>
              </a:tr>
              <a:tr h="205222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Посуда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Еда</a:t>
                      </a:r>
                      <a:r>
                        <a:rPr lang="ru-RU" sz="4800" baseline="0" dirty="0" smtClean="0"/>
                        <a:t> и питье</a:t>
                      </a:r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2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70938"/>
            <a:ext cx="6192688" cy="34833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HELP ME?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5148064" y="1988839"/>
            <a:ext cx="3384376" cy="3240360"/>
          </a:xfrm>
          <a:prstGeom prst="wedgeEllipseCallout">
            <a:avLst>
              <a:gd name="adj1" fmla="val -79733"/>
              <a:gd name="adj2" fmla="val 25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132" y="2485635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Ребята, я очень хочу выучить английский язык, но не знаю с чего мне начать. Вы можете мне помочь?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80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write?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6" y="1719263"/>
            <a:ext cx="7834488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7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158009" cy="415800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Карточки со словами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251853" cy="2438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3378122" cy="2533592"/>
          </a:xfrm>
          <a:prstGeom prst="rect">
            <a:avLst/>
          </a:prstGeom>
        </p:spPr>
      </p:pic>
      <p:pic>
        <p:nvPicPr>
          <p:cNvPr id="6" name="ÐÐ½ÑÑÑÑÐ¼ÐµÐ½ÑÐ°Ð»ÑÐ½Ð°Ñ (ÐÐ°ÑÐ¸Ð»Ð¸Ð¹ ÐÐ¾Ð³Ð°ÑÑÑÐµÐ²) - ÐÑÐ¾ Ð´ÑÑÐ¶Ð±Ñ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SEE?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609431" cy="373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5" y="5733256"/>
            <a:ext cx="5692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 can s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ee</a:t>
            </a:r>
            <a:r>
              <a:rPr lang="en-US" sz="5400" dirty="0" smtClean="0"/>
              <a:t> a b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ee</a:t>
            </a:r>
            <a:r>
              <a:rPr lang="en-US" sz="5400" dirty="0" smtClean="0"/>
              <a:t>.</a:t>
            </a:r>
            <a:endParaRPr lang="ru-RU" sz="5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71802"/>
            <a:ext cx="1965156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RULES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4079" y="2132856"/>
            <a:ext cx="73743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Правило №1</a:t>
            </a:r>
            <a:r>
              <a:rPr lang="en-US" sz="3600" dirty="0" smtClean="0"/>
              <a:t> </a:t>
            </a:r>
            <a:endParaRPr lang="ru-RU" sz="3600" dirty="0" smtClean="0"/>
          </a:p>
          <a:p>
            <a:pPr algn="ctr"/>
            <a:r>
              <a:rPr lang="ru-RU" sz="3600" dirty="0" smtClean="0"/>
              <a:t>Буква </a:t>
            </a:r>
            <a:r>
              <a:rPr lang="en-US" sz="3600" dirty="0"/>
              <a:t> 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3600" dirty="0" smtClean="0"/>
              <a:t> </a:t>
            </a:r>
            <a:r>
              <a:rPr lang="ru-RU" sz="3600" dirty="0" smtClean="0"/>
              <a:t> читается как звук </a:t>
            </a:r>
            <a:r>
              <a:rPr lang="en-US" sz="3600" dirty="0" smtClean="0"/>
              <a:t>[ 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en-US" sz="3600" dirty="0" smtClean="0"/>
              <a:t>]</a:t>
            </a:r>
          </a:p>
          <a:p>
            <a:pPr algn="ctr"/>
            <a:endParaRPr lang="en-US" sz="3600" dirty="0" smtClean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7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</a:t>
            </a:r>
            <a:r>
              <a:rPr lang="ru-RU" dirty="0" smtClean="0"/>
              <a:t> </a:t>
            </a:r>
            <a:r>
              <a:rPr lang="en-US" dirty="0" smtClean="0"/>
              <a:t>task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928880" cy="389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434075" y="5764694"/>
            <a:ext cx="8407893" cy="75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/>
              <a:t>Рабочая тетрадь упр.2, упр.3 на распечатке</a:t>
            </a:r>
          </a:p>
          <a:p>
            <a:pPr algn="ctr"/>
            <a:endParaRPr lang="ru-RU" sz="2400" b="1" dirty="0" smtClean="0"/>
          </a:p>
          <a:p>
            <a:pPr marL="45720" indent="0" algn="ctr">
              <a:buFont typeface="Wingdings 2" pitchFamily="18" charset="2"/>
              <a:buNone/>
            </a:pP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9670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4930"/>
            <a:ext cx="4392488" cy="24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5076056" y="1628800"/>
            <a:ext cx="3744416" cy="2808312"/>
          </a:xfrm>
          <a:prstGeom prst="wedgeRectCallout">
            <a:avLst>
              <a:gd name="adj1" fmla="val -68018"/>
              <a:gd name="adj2" fmla="val 469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Спасибо, ребята!</a:t>
            </a:r>
          </a:p>
          <a:p>
            <a:pPr algn="ctr"/>
            <a:r>
              <a:rPr lang="ru-RU" sz="2400" dirty="0" smtClean="0"/>
              <a:t>Ваши карточки со словами и правилами очень мне помогут. </a:t>
            </a:r>
          </a:p>
          <a:p>
            <a:pPr algn="ctr"/>
            <a:r>
              <a:rPr lang="ru-RU" sz="2400" dirty="0" smtClean="0"/>
              <a:t>Я уверена, </a:t>
            </a:r>
          </a:p>
          <a:p>
            <a:pPr algn="ctr"/>
            <a:r>
              <a:rPr lang="ru-RU" sz="2400" dirty="0" smtClean="0"/>
              <a:t>что смогу выучить английский язык!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963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3"/>
            <a:ext cx="8712968" cy="2448272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/>
              <a:t> Назовите 3 любимых слова</a:t>
            </a:r>
          </a:p>
          <a:p>
            <a:r>
              <a:rPr lang="ru-RU" sz="3600" dirty="0" smtClean="0"/>
              <a:t> Назовите 2 интересных задания</a:t>
            </a:r>
          </a:p>
          <a:p>
            <a:r>
              <a:rPr lang="ru-RU" sz="3600" dirty="0" smtClean="0"/>
              <a:t> Назовите 1 самый эффективный  способ запоминания слов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 3-2-1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545623" cy="179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 BINGO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882823" cy="485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2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 THE QUESTIONS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3041596" cy="3096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4581128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- What is it? </a:t>
            </a:r>
          </a:p>
          <a:p>
            <a:r>
              <a:rPr lang="en-US" sz="6000" dirty="0" smtClean="0"/>
              <a:t>- It’s a bell.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6800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  ……..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1700808"/>
            <a:ext cx="4917691" cy="47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…..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8100392" cy="4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  ……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8100392" cy="4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an ……..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79988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It’s a ……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7892955" cy="4406900"/>
          </a:xfrm>
        </p:spPr>
      </p:pic>
    </p:spTree>
    <p:extLst>
      <p:ext uri="{BB962C8B-B14F-4D97-AF65-F5344CB8AC3E}">
        <p14:creationId xmlns:p14="http://schemas.microsoft.com/office/powerpoint/2010/main" val="12909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383</TotalTime>
  <Words>263</Words>
  <Application>Microsoft Office PowerPoint</Application>
  <PresentationFormat>Экран (4:3)</PresentationFormat>
  <Paragraphs>67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Сетка</vt:lpstr>
      <vt:lpstr>Урок английского языка во 2 классе как учить английский?</vt:lpstr>
      <vt:lpstr>CAN YOU HELP ME?</vt:lpstr>
      <vt:lpstr>ABC BINGO</vt:lpstr>
      <vt:lpstr>ANSWER THE QUESTIONS</vt:lpstr>
      <vt:lpstr>What is it? It’s a   ……..</vt:lpstr>
      <vt:lpstr>What is it? It’s a …..</vt:lpstr>
      <vt:lpstr>What is it? It’s a   ……</vt:lpstr>
      <vt:lpstr>What is it? It’s an ……..</vt:lpstr>
      <vt:lpstr>What is it? It’s a ……</vt:lpstr>
      <vt:lpstr>What is it? It’s a ………</vt:lpstr>
      <vt:lpstr>What is it? It’s a ……</vt:lpstr>
      <vt:lpstr>What is it? It’s a …….</vt:lpstr>
      <vt:lpstr>What is it? It’s a ……</vt:lpstr>
      <vt:lpstr>What is it? It’s  a ……</vt:lpstr>
      <vt:lpstr>What is it? It’s a …..</vt:lpstr>
      <vt:lpstr>What is it? It’s a …..</vt:lpstr>
      <vt:lpstr>What is it? It’s a….</vt:lpstr>
      <vt:lpstr>HELP ME TO LEARN THE WORDS</vt:lpstr>
      <vt:lpstr>РАЗДЕЛИ СЛОВА НА 4 ГРУППЫ</vt:lpstr>
      <vt:lpstr>Can you write?</vt:lpstr>
      <vt:lpstr>Карточки со словами</vt:lpstr>
      <vt:lpstr>WHAT CAN YOU SEE?</vt:lpstr>
      <vt:lpstr>READING RULES</vt:lpstr>
      <vt:lpstr>HOME task</vt:lpstr>
      <vt:lpstr>THANK YOU!</vt:lpstr>
      <vt:lpstr>Рефлексия 3-2-1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169</cp:revision>
  <cp:lastPrinted>2019-11-24T19:03:48Z</cp:lastPrinted>
  <dcterms:created xsi:type="dcterms:W3CDTF">2019-11-22T16:29:18Z</dcterms:created>
  <dcterms:modified xsi:type="dcterms:W3CDTF">2020-02-22T20:07:40Z</dcterms:modified>
</cp:coreProperties>
</file>