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056784" cy="1596008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St. Valentine’s Day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6858000" cy="12248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Степанова Вера Геннадьевна</a:t>
            </a:r>
          </a:p>
          <a:p>
            <a:r>
              <a:rPr lang="ru-RU" dirty="0" smtClean="0"/>
              <a:t>Учитель английского языка МОУ «СОШ №11»</a:t>
            </a:r>
          </a:p>
          <a:p>
            <a:r>
              <a:rPr lang="ru-RU" dirty="0" smtClean="0"/>
              <a:t>2019-2020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76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0" y="948172"/>
            <a:ext cx="2204864" cy="220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33056"/>
            <a:ext cx="3069827" cy="2298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55" y="965793"/>
            <a:ext cx="3888432" cy="2187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60" y="4065560"/>
            <a:ext cx="38884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460432" cy="44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419512" cy="5119464"/>
          </a:xfrm>
        </p:spPr>
      </p:pic>
    </p:spTree>
    <p:extLst>
      <p:ext uri="{BB962C8B-B14F-4D97-AF65-F5344CB8AC3E}">
        <p14:creationId xmlns:p14="http://schemas.microsoft.com/office/powerpoint/2010/main" val="123565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60840" cy="5670630"/>
          </a:xfrm>
        </p:spPr>
      </p:pic>
    </p:spTree>
    <p:extLst>
      <p:ext uri="{BB962C8B-B14F-4D97-AF65-F5344CB8AC3E}">
        <p14:creationId xmlns:p14="http://schemas.microsoft.com/office/powerpoint/2010/main" val="204839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537615" cy="5653211"/>
          </a:xfrm>
        </p:spPr>
      </p:pic>
    </p:spTree>
    <p:extLst>
      <p:ext uri="{BB962C8B-B14F-4D97-AF65-F5344CB8AC3E}">
        <p14:creationId xmlns:p14="http://schemas.microsoft.com/office/powerpoint/2010/main" val="409147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537616" cy="5653212"/>
          </a:xfrm>
        </p:spPr>
      </p:pic>
    </p:spTree>
    <p:extLst>
      <p:ext uri="{BB962C8B-B14F-4D97-AF65-F5344CB8AC3E}">
        <p14:creationId xmlns:p14="http://schemas.microsoft.com/office/powerpoint/2010/main" val="301491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674"/>
            <a:ext cx="7560840" cy="5670630"/>
          </a:xfrm>
        </p:spPr>
      </p:pic>
    </p:spTree>
    <p:extLst>
      <p:ext uri="{BB962C8B-B14F-4D97-AF65-F5344CB8AC3E}">
        <p14:creationId xmlns:p14="http://schemas.microsoft.com/office/powerpoint/2010/main" val="70576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560840" cy="56706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03040"/>
            <a:ext cx="3384376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486916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Teddy bear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4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560840" cy="5670630"/>
          </a:xfrm>
        </p:spPr>
      </p:pic>
    </p:spTree>
    <p:extLst>
      <p:ext uri="{BB962C8B-B14F-4D97-AF65-F5344CB8AC3E}">
        <p14:creationId xmlns:p14="http://schemas.microsoft.com/office/powerpoint/2010/main" val="104569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9" y="980728"/>
            <a:ext cx="7080448" cy="35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1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</TotalTime>
  <Words>19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St. Valentine’s Day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22</cp:revision>
  <dcterms:created xsi:type="dcterms:W3CDTF">2020-02-22T20:18:05Z</dcterms:created>
  <dcterms:modified xsi:type="dcterms:W3CDTF">2020-02-22T20:42:56Z</dcterms:modified>
</cp:coreProperties>
</file>