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4660"/>
  </p:normalViewPr>
  <p:slideViewPr>
    <p:cSldViewPr>
      <p:cViewPr varScale="1">
        <p:scale>
          <a:sx n="87" d="100"/>
          <a:sy n="87" d="100"/>
        </p:scale>
        <p:origin x="-16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60432" cy="55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1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5751" r="13976" b="26340"/>
          <a:stretch/>
        </p:blipFill>
        <p:spPr>
          <a:xfrm>
            <a:off x="129815" y="1340768"/>
            <a:ext cx="5551716" cy="4125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3068960" cy="30689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1"/>
          <a:stretch/>
        </p:blipFill>
        <p:spPr>
          <a:xfrm>
            <a:off x="478656" y="1052736"/>
            <a:ext cx="8128000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3808" r="7976" b="2805"/>
          <a:stretch/>
        </p:blipFill>
        <p:spPr>
          <a:xfrm>
            <a:off x="653142" y="1567543"/>
            <a:ext cx="7761515" cy="4288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3142" y="594140"/>
            <a:ext cx="787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ТАБЛИЦА НЕПРАВИЛЬНЫХ ГЛАГОЛОВ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16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FILMS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6" y="549830"/>
            <a:ext cx="4221088" cy="4221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1720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Учитель: Степанова Вера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00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9" y="980728"/>
            <a:ext cx="5661248" cy="566124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79164" y="965853"/>
            <a:ext cx="31494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Комедия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Фильм ужасов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Любовная 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Исторический фильм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Трагедия, драма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Триллер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Фантастический фильм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Боевик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Музыкальный фильм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/>
              <a:t>Фэнтези</a:t>
            </a:r>
            <a:r>
              <a:rPr lang="en-US" sz="2000" dirty="0" smtClean="0"/>
              <a:t> (</a:t>
            </a:r>
            <a:r>
              <a:rPr lang="ru-RU" sz="2000" dirty="0" smtClean="0"/>
              <a:t>фантастика)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Мультфильм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Фильм про </a:t>
            </a:r>
            <a:r>
              <a:rPr lang="ru-RU" sz="2000" dirty="0"/>
              <a:t>в</a:t>
            </a:r>
            <a:r>
              <a:rPr lang="ru-RU" sz="2000" dirty="0" smtClean="0"/>
              <a:t>ойну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Научная фантастика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Детектив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/>
              <a:t>Супергеройское</a:t>
            </a:r>
            <a:r>
              <a:rPr lang="ru-RU" sz="2000" dirty="0" smtClean="0"/>
              <a:t> кино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Фильм-путешествие (дорожное кино)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5758" y="188640"/>
            <a:ext cx="873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Прочитай название жанра и найди его </a:t>
            </a:r>
            <a:r>
              <a:rPr lang="ru-RU" sz="2400" b="1" dirty="0" smtClean="0"/>
              <a:t>перевод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729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like </a:t>
            </a:r>
            <a:r>
              <a:rPr lang="en-US" sz="2800" b="1" dirty="0" smtClean="0">
                <a:solidFill>
                  <a:srgbClr val="FF0000"/>
                </a:solidFill>
              </a:rPr>
              <a:t>comedies</a:t>
            </a:r>
            <a:r>
              <a:rPr lang="en-US" sz="2800" b="1" dirty="0" smtClean="0"/>
              <a:t>. I don’t like </a:t>
            </a:r>
            <a:r>
              <a:rPr lang="en-US" sz="2800" b="1" dirty="0" smtClean="0">
                <a:solidFill>
                  <a:srgbClr val="FF0000"/>
                </a:solidFill>
              </a:rPr>
              <a:t>history films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8254"/>
          <a:stretch/>
        </p:blipFill>
        <p:spPr>
          <a:xfrm>
            <a:off x="1691680" y="1124744"/>
            <a:ext cx="5715395" cy="552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4941168"/>
            <a:ext cx="72008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Sci-Fi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88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6242" r="5794" b="47002"/>
          <a:stretch/>
        </p:blipFill>
        <p:spPr>
          <a:xfrm>
            <a:off x="273678" y="1556657"/>
            <a:ext cx="8576407" cy="4942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37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 think this cinema-goer </a:t>
            </a:r>
            <a:r>
              <a:rPr lang="en-US" sz="2800" b="1" u="sng" dirty="0" smtClean="0"/>
              <a:t>is watching </a:t>
            </a:r>
            <a:r>
              <a:rPr lang="en-US" sz="2800" b="1" dirty="0" smtClean="0">
                <a:solidFill>
                  <a:srgbClr val="FF0000"/>
                </a:solidFill>
              </a:rPr>
              <a:t>a horror film.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1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53651" r="5768" b="6508"/>
          <a:stretch/>
        </p:blipFill>
        <p:spPr>
          <a:xfrm>
            <a:off x="323528" y="980729"/>
            <a:ext cx="8449535" cy="5424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7781" y="260648"/>
            <a:ext cx="831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 think this cinema-goer </a:t>
            </a:r>
            <a:r>
              <a:rPr lang="en-US" sz="2800" b="1" u="sng" dirty="0" smtClean="0"/>
              <a:t>is watching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soap opera.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20055" r="75805" b="6348"/>
          <a:stretch/>
        </p:blipFill>
        <p:spPr>
          <a:xfrm>
            <a:off x="6948264" y="1787499"/>
            <a:ext cx="1498578" cy="5060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20055" r="1828" b="6348"/>
          <a:stretch/>
        </p:blipFill>
        <p:spPr>
          <a:xfrm>
            <a:off x="827584" y="1787499"/>
            <a:ext cx="5857055" cy="5060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33016" r="6667" b="36349"/>
          <a:stretch/>
        </p:blipFill>
        <p:spPr>
          <a:xfrm>
            <a:off x="827584" y="73744"/>
            <a:ext cx="5832648" cy="15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1792" r="8214" b="6574"/>
          <a:stretch/>
        </p:blipFill>
        <p:spPr>
          <a:xfrm>
            <a:off x="323528" y="476985"/>
            <a:ext cx="8568952" cy="5845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69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896544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 rot="21123806">
            <a:off x="2727432" y="3415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OSCAR PRIZE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792776">
            <a:off x="5508104" y="312777"/>
            <a:ext cx="303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FILM DIRECTOR(S)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892140">
            <a:off x="7182564" y="3970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ACTOR(S)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411163">
            <a:off x="251520" y="260648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ACTRESS(ES)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60445">
            <a:off x="7275858" y="21957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PICTURE</a:t>
            </a:r>
          </a:p>
          <a:p>
            <a:r>
              <a:rPr lang="en-US" dirty="0" smtClean="0"/>
              <a:t>BEST FILM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0802704">
            <a:off x="136171" y="213532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OSCAR AWARD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702974">
            <a:off x="24476" y="39369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WINNER (S)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766810">
            <a:off x="104460" y="583662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NOMINATION(S)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742434">
            <a:off x="7066941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GOLDEN STATUETTE(S)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801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</TotalTime>
  <Words>110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TYPES OF FILMS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67</cp:revision>
  <dcterms:created xsi:type="dcterms:W3CDTF">2020-05-08T18:52:40Z</dcterms:created>
  <dcterms:modified xsi:type="dcterms:W3CDTF">2020-05-09T14:00:21Z</dcterms:modified>
</cp:coreProperties>
</file>