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7" r:id="rId3"/>
    <p:sldId id="265" r:id="rId4"/>
    <p:sldId id="257" r:id="rId5"/>
    <p:sldId id="261" r:id="rId6"/>
    <p:sldId id="259" r:id="rId7"/>
    <p:sldId id="256" r:id="rId8"/>
    <p:sldId id="262" r:id="rId9"/>
    <p:sldId id="264" r:id="rId10"/>
    <p:sldId id="268" r:id="rId11"/>
    <p:sldId id="269" r:id="rId12"/>
    <p:sldId id="266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10698"/>
            <a:ext cx="5832648" cy="4374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300682"/>
            <a:ext cx="467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Учитель: Степанова Вера Геннадьевна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22887"/>
          <a:stretch/>
        </p:blipFill>
        <p:spPr bwMode="auto">
          <a:xfrm>
            <a:off x="1016700" y="1628800"/>
            <a:ext cx="7056784" cy="2118387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proxy.imgsmail.ru?email=safonova-vg%40mail.ru&amp;e=1586868832&amp;flags=0&amp;h=svtnIHsrvKdxIJvHmvva-w&amp;url173=cmVzaC5lZHUucnUvdXBsb2Fkcy9sZXNzb24taW1hZ2VzLzg3MC8xMjkwNDM4MDMzLnBuZw~~&amp;is_https=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1"/>
          <a:stretch/>
        </p:blipFill>
        <p:spPr bwMode="auto">
          <a:xfrm>
            <a:off x="970655" y="4437112"/>
            <a:ext cx="7200800" cy="1616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80796" y="837523"/>
            <a:ext cx="3962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Now I know tastes,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817" y="3762072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tableware,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20890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ru-RU" dirty="0" smtClean="0"/>
              <a:t>ЧИСТИТЬ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ПЕЧЬ (ПИРОГИ)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ИЗМЕЛЬЧАТЬ</a:t>
            </a:r>
          </a:p>
          <a:p>
            <a:pPr>
              <a:lnSpc>
                <a:spcPct val="200000"/>
              </a:lnSpc>
            </a:pPr>
            <a:r>
              <a:rPr lang="ru-RU" dirty="0"/>
              <a:t>НАМАЗЫВАТЬ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ПОСЫПАТЬ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ПРОБОВАТЬ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ВАРИТЬ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ЖАРИТЬ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НАЛИВАТЬ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8756"/>
          <a:stretch/>
        </p:blipFill>
        <p:spPr>
          <a:xfrm>
            <a:off x="3707904" y="2564904"/>
            <a:ext cx="4539675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951" y="641984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cooking verbs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90735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THE KITCHEN RULES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755576" y="1159269"/>
            <a:ext cx="583264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Wash you hands before you cook or eat.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Keep meat and fish in the fridge.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Don’t touch hot frying pans and saucepans.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Put </a:t>
            </a:r>
            <a:r>
              <a:rPr lang="en-US" i="1" dirty="0"/>
              <a:t>milk and milk products back in the fridge.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Wash fruits and vegetables before you eat them.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Clean the table really well to keep bacteria away.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Don’t play computer games when you are cooking.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Never let pets in the kitchen.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Wash your plate and cup after meal.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Roll up sleeves and tie hair back.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Keep away from hot water.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96253"/>
            <a:ext cx="1822035" cy="2362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r="6696"/>
          <a:stretch/>
        </p:blipFill>
        <p:spPr>
          <a:xfrm>
            <a:off x="6269902" y="4293096"/>
            <a:ext cx="1719944" cy="16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8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r="12353"/>
          <a:stretch/>
        </p:blipFill>
        <p:spPr>
          <a:xfrm>
            <a:off x="827584" y="1199830"/>
            <a:ext cx="2592289" cy="3423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3" y="1556792"/>
            <a:ext cx="2456912" cy="3388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05" y="3068960"/>
            <a:ext cx="2221962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6605" y="622429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MY KITCHEN RULES</a:t>
            </a:r>
          </a:p>
        </p:txBody>
      </p:sp>
    </p:spTree>
    <p:extLst>
      <p:ext uri="{BB962C8B-B14F-4D97-AF65-F5344CB8AC3E}">
        <p14:creationId xmlns:p14="http://schemas.microsoft.com/office/powerpoint/2010/main" val="344168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11" y="3725692"/>
            <a:ext cx="3448273" cy="2499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8" y="1491526"/>
            <a:ext cx="3081607" cy="2234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91526"/>
            <a:ext cx="2736304" cy="2052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605" y="622429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MY KITCHEN RULES</a:t>
            </a:r>
          </a:p>
        </p:txBody>
      </p:sp>
    </p:spTree>
    <p:extLst>
      <p:ext uri="{BB962C8B-B14F-4D97-AF65-F5344CB8AC3E}">
        <p14:creationId xmlns:p14="http://schemas.microsoft.com/office/powerpoint/2010/main" val="188751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546" y="980728"/>
            <a:ext cx="64848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Now I know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Tastes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Ways of cooking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Kitchen machines and tableware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Kitchen rules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63" y="2564904"/>
            <a:ext cx="1609048" cy="1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547" y="1196752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 I can</a:t>
            </a:r>
          </a:p>
          <a:p>
            <a:r>
              <a:rPr lang="en-US" dirty="0"/>
              <a:t>Make a birthday party </a:t>
            </a:r>
            <a:r>
              <a:rPr lang="en-US" dirty="0" smtClean="0"/>
              <a:t>plan and discuss birthday treats</a:t>
            </a:r>
            <a:endParaRPr lang="en-US" dirty="0"/>
          </a:p>
          <a:p>
            <a:r>
              <a:rPr lang="en-US" dirty="0"/>
              <a:t>Order food in a café or at a restaurant</a:t>
            </a:r>
          </a:p>
          <a:p>
            <a:r>
              <a:rPr lang="en-US" dirty="0"/>
              <a:t>Discuss a balanced diet, speak about the Food Pyramid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Now I know</a:t>
            </a:r>
          </a:p>
          <a:p>
            <a:r>
              <a:rPr lang="en-US" dirty="0" smtClean="0"/>
              <a:t>The names of food and drinks</a:t>
            </a:r>
          </a:p>
          <a:p>
            <a:r>
              <a:rPr lang="en-US" dirty="0" smtClean="0"/>
              <a:t>Different groups of food (fruits, vegetables, drinks, dairy products, fast food, snacks)</a:t>
            </a:r>
          </a:p>
          <a:p>
            <a:r>
              <a:rPr lang="en-US" dirty="0" smtClean="0"/>
              <a:t>Different meals (breakfast, lunch, tea, dinner)</a:t>
            </a:r>
          </a:p>
          <a:p>
            <a:r>
              <a:rPr lang="en-US" dirty="0" smtClean="0"/>
              <a:t>Containers (a carton, a cup, a glass, a bar, a jar)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 would like to learn</a:t>
            </a:r>
          </a:p>
          <a:p>
            <a:r>
              <a:rPr lang="en-US" dirty="0" smtClean="0"/>
              <a:t>Tastes</a:t>
            </a:r>
          </a:p>
          <a:p>
            <a:r>
              <a:rPr lang="en-US" dirty="0" smtClean="0"/>
              <a:t>Ways of cooking</a:t>
            </a:r>
          </a:p>
          <a:p>
            <a:r>
              <a:rPr lang="en-US" dirty="0"/>
              <a:t>Kitchen machines and tableware</a:t>
            </a:r>
          </a:p>
          <a:p>
            <a:r>
              <a:rPr lang="en-US" dirty="0" smtClean="0"/>
              <a:t>Kitchen rules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83966"/>
            <a:ext cx="1627279" cy="14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1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378"/>
          <a:stretch/>
        </p:blipFill>
        <p:spPr bwMode="auto">
          <a:xfrm>
            <a:off x="1011696" y="1484784"/>
            <a:ext cx="7056784" cy="259228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3199" y="692696"/>
            <a:ext cx="29523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TASTES DIFFER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581128"/>
            <a:ext cx="5935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 like </a:t>
            </a:r>
            <a:r>
              <a:rPr lang="en-US" sz="2400" dirty="0" smtClean="0">
                <a:solidFill>
                  <a:schemeClr val="tx2"/>
                </a:solidFill>
              </a:rPr>
              <a:t>cakes</a:t>
            </a:r>
            <a:r>
              <a:rPr lang="en-US" sz="2400" dirty="0" smtClean="0"/>
              <a:t>, because they are </a:t>
            </a:r>
            <a:r>
              <a:rPr lang="en-US" sz="2400" dirty="0" smtClean="0">
                <a:solidFill>
                  <a:srgbClr val="FF0000"/>
                </a:solidFill>
              </a:rPr>
              <a:t>sweet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I don’t like </a:t>
            </a:r>
            <a:r>
              <a:rPr lang="en-US" sz="2400" dirty="0" smtClean="0">
                <a:solidFill>
                  <a:schemeClr val="tx2"/>
                </a:solidFill>
              </a:rPr>
              <a:t>lemons</a:t>
            </a:r>
            <a:r>
              <a:rPr lang="en-US" sz="2400" dirty="0" smtClean="0"/>
              <a:t>, because they are </a:t>
            </a:r>
            <a:r>
              <a:rPr lang="en-US" sz="2400" dirty="0" smtClean="0">
                <a:solidFill>
                  <a:srgbClr val="FF0000"/>
                </a:solidFill>
              </a:rPr>
              <a:t>sour</a:t>
            </a:r>
            <a:r>
              <a:rPr lang="en-US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1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0"/>
          <a:stretch/>
        </p:blipFill>
        <p:spPr>
          <a:xfrm>
            <a:off x="1691680" y="1382044"/>
            <a:ext cx="5924670" cy="4731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3199" y="692696"/>
            <a:ext cx="2952328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KITCHEN MACHINES</a:t>
            </a:r>
          </a:p>
        </p:txBody>
      </p:sp>
    </p:spTree>
    <p:extLst>
      <p:ext uri="{BB962C8B-B14F-4D97-AF65-F5344CB8AC3E}">
        <p14:creationId xmlns:p14="http://schemas.microsoft.com/office/powerpoint/2010/main" val="384959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340768"/>
            <a:ext cx="5760640" cy="4813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694437"/>
            <a:ext cx="2719591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0000"/>
                </a:solidFill>
              </a:rPr>
              <a:t>KITCHEN </a:t>
            </a:r>
            <a:r>
              <a:rPr lang="en-US" b="1" dirty="0" smtClean="0">
                <a:solidFill>
                  <a:srgbClr val="FF0000"/>
                </a:solidFill>
              </a:rPr>
              <a:t>TABLEWARE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xy.imgsmail.ru?email=safonova-vg%40mail.ru&amp;e=1586868832&amp;flags=0&amp;h=svtnIHsrvKdxIJvHmvva-w&amp;url173=cmVzaC5lZHUucnUvdXBsb2Fkcy9sZXNzb24taW1hZ2VzLzg3MC8xMjkwNDM4MDMzLnBuZw~~&amp;is_https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1969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is not a spoon. It is a s……………..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It is not a ………. It is a ……………….</a:t>
            </a:r>
            <a:r>
              <a:rPr lang="en-US" dirty="0"/>
              <a:t>   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692696"/>
            <a:ext cx="320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CORRECT THE MISTAKES</a:t>
            </a:r>
          </a:p>
        </p:txBody>
      </p:sp>
    </p:spTree>
    <p:extLst>
      <p:ext uri="{BB962C8B-B14F-4D97-AF65-F5344CB8AC3E}">
        <p14:creationId xmlns:p14="http://schemas.microsoft.com/office/powerpoint/2010/main" val="26972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7626" r="2941" b="4110"/>
          <a:stretch/>
        </p:blipFill>
        <p:spPr>
          <a:xfrm>
            <a:off x="1115616" y="620688"/>
            <a:ext cx="4103915" cy="546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198" y="620688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COOKING VERBS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dirty="0" smtClean="0"/>
              <a:t>ЧИСТИТЬ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ПЕЧЬ (ПИРОГИ)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ИЗМЕЛЬЧАТЬ</a:t>
            </a:r>
          </a:p>
          <a:p>
            <a:pPr>
              <a:lnSpc>
                <a:spcPct val="200000"/>
              </a:lnSpc>
            </a:pPr>
            <a:r>
              <a:rPr lang="ru-RU" dirty="0"/>
              <a:t>НАМАЗЫВАТЬ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ПОСЫПАТЬ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ПРОБОВАТЬ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ВАРИТЬ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ЖАРИТЬ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НАЛИВАТЬ</a:t>
            </a:r>
          </a:p>
        </p:txBody>
      </p:sp>
    </p:spTree>
    <p:extLst>
      <p:ext uri="{BB962C8B-B14F-4D97-AF65-F5344CB8AC3E}">
        <p14:creationId xmlns:p14="http://schemas.microsoft.com/office/powerpoint/2010/main" val="251238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oxy.imgsmail.ru?email=safonova-vg%40mail.ru&amp;e=1586868832&amp;flags=0&amp;h=qsI2_yj_shWk42tKP4P5Ug&amp;url173=cmVzaC5lZHUucnUvdXBsb2Fkcy9sZXNzb24taW1hZ2VzLzg3MC8xNDUwODY5NDQzLnBuZw~~&amp;is_https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64160" y="3933056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girl </a:t>
            </a:r>
            <a:r>
              <a:rPr lang="en-US" b="1" dirty="0"/>
              <a:t>is pouring </a:t>
            </a:r>
            <a:r>
              <a:rPr lang="en-US" dirty="0"/>
              <a:t>some water.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cook </a:t>
            </a:r>
            <a:r>
              <a:rPr lang="en-US" b="1" dirty="0"/>
              <a:t>is dicing </a:t>
            </a:r>
            <a:r>
              <a:rPr lang="en-US" dirty="0"/>
              <a:t>the carrots.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cook </a:t>
            </a:r>
            <a:r>
              <a:rPr lang="en-US" b="1" dirty="0"/>
              <a:t>is frying </a:t>
            </a:r>
            <a:r>
              <a:rPr lang="en-US" dirty="0"/>
              <a:t>fish.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cook </a:t>
            </a:r>
            <a:r>
              <a:rPr lang="en-US" b="1" dirty="0"/>
              <a:t>is stirring </a:t>
            </a:r>
            <a:r>
              <a:rPr lang="en-US" dirty="0"/>
              <a:t>the soup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cook </a:t>
            </a:r>
            <a:r>
              <a:rPr lang="en-US" b="1" dirty="0" smtClean="0"/>
              <a:t>is peeling </a:t>
            </a:r>
            <a:r>
              <a:rPr lang="en-US" dirty="0" smtClean="0"/>
              <a:t>potatoes.</a:t>
            </a:r>
            <a:endParaRPr lang="ru-RU" dirty="0"/>
          </a:p>
          <a:p>
            <a:r>
              <a:rPr lang="en-US" dirty="0"/>
              <a:t>   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926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MATCH THE PICTURES AND THE SENTENCES</a:t>
            </a:r>
          </a:p>
        </p:txBody>
      </p:sp>
    </p:spTree>
    <p:extLst>
      <p:ext uri="{BB962C8B-B14F-4D97-AF65-F5344CB8AC3E}">
        <p14:creationId xmlns:p14="http://schemas.microsoft.com/office/powerpoint/2010/main" val="254594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xy.imgsmail.ru/?email=safonova-vg%40mail.ru&amp;e=1587740302&amp;flags=0&amp;h=TrwxRsnXDX8CevNUmY7Xjg&amp;url173=cmVzaC5lZHUucnUvdXBsb2Fkcy9sZXNzb25fZXh0cmFjdC8yMDE2LTA4LTE1X20tMy0xMTQ5OXIvOTMxLzU0NC9PRUJQUy9vYmplY3RzL2U2XzI0XzAxL2ltYWdlcy8yNDAxMDEucG5n&amp;is_http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70038"/>
            <a:ext cx="17240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604" y="1844824"/>
            <a:ext cx="7128792" cy="3831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Complete </a:t>
            </a:r>
            <a:r>
              <a:rPr lang="en-US" dirty="0"/>
              <a:t>the sentences with the </a:t>
            </a:r>
            <a:r>
              <a:rPr lang="en-US" b="1" dirty="0"/>
              <a:t>Present Simple </a:t>
            </a:r>
            <a:r>
              <a:rPr lang="en-US" dirty="0"/>
              <a:t>or </a:t>
            </a:r>
            <a:r>
              <a:rPr lang="en-US" b="1" dirty="0"/>
              <a:t>Present Continuous</a:t>
            </a:r>
            <a:r>
              <a:rPr lang="en-US" dirty="0"/>
              <a:t> form of the verb in brackets</a:t>
            </a:r>
            <a:r>
              <a:rPr lang="en-US" dirty="0" smtClean="0"/>
              <a:t>.</a:t>
            </a:r>
            <a:endParaRPr lang="ru-RU" dirty="0" smtClean="0"/>
          </a:p>
          <a:p>
            <a:pPr fontAlgn="ctr"/>
            <a:endParaRPr lang="ru-RU" dirty="0" smtClean="0"/>
          </a:p>
          <a:p>
            <a:pPr fontAlgn="ctr"/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1) They </a:t>
            </a:r>
            <a:r>
              <a:rPr lang="en-US" dirty="0">
                <a:solidFill>
                  <a:srgbClr val="FF0000"/>
                </a:solidFill>
              </a:rPr>
              <a:t>usually</a:t>
            </a:r>
            <a:r>
              <a:rPr lang="en-US" dirty="0"/>
              <a:t>  (buy) fresh vegetables from the market.</a:t>
            </a:r>
            <a:br>
              <a:rPr lang="en-US" dirty="0"/>
            </a:br>
            <a:r>
              <a:rPr lang="en-US" dirty="0"/>
              <a:t>2) Steve  (make) some apple juice </a:t>
            </a:r>
            <a:r>
              <a:rPr lang="en-US" dirty="0">
                <a:solidFill>
                  <a:srgbClr val="FF0000"/>
                </a:solidFill>
              </a:rPr>
              <a:t>now</a:t>
            </a:r>
            <a:r>
              <a:rPr lang="en-US" dirty="0"/>
              <a:t>. Would anyone like some?</a:t>
            </a:r>
            <a:br>
              <a:rPr lang="en-US" dirty="0"/>
            </a:br>
            <a:r>
              <a:rPr lang="en-US" dirty="0"/>
              <a:t>3) I  (cook) with my friend Jamie </a:t>
            </a:r>
            <a:r>
              <a:rPr lang="en-US" dirty="0">
                <a:solidFill>
                  <a:srgbClr val="FF0000"/>
                </a:solidFill>
              </a:rPr>
              <a:t>at the moment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4) My parents  (go) to the restaurant </a:t>
            </a:r>
            <a:r>
              <a:rPr lang="en-US" dirty="0">
                <a:solidFill>
                  <a:srgbClr val="FF0000"/>
                </a:solidFill>
              </a:rPr>
              <a:t>on Saturdays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5) Antony  (have) lunch </a:t>
            </a:r>
            <a:r>
              <a:rPr lang="en-US" dirty="0">
                <a:solidFill>
                  <a:srgbClr val="FF0000"/>
                </a:solidFill>
              </a:rPr>
              <a:t>every day </a:t>
            </a:r>
            <a:r>
              <a:rPr lang="en-US" dirty="0"/>
              <a:t>at </a:t>
            </a:r>
            <a:r>
              <a:rPr lang="en-US" smtClean="0"/>
              <a:t>1 o’clock  </a:t>
            </a:r>
            <a:r>
              <a:rPr lang="en-US" dirty="0"/>
              <a:t>in the afternoon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 b="22705"/>
          <a:stretch/>
        </p:blipFill>
        <p:spPr>
          <a:xfrm rot="20218164">
            <a:off x="139736" y="931761"/>
            <a:ext cx="2651787" cy="1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272</TotalTime>
  <Words>364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109</cp:revision>
  <dcterms:created xsi:type="dcterms:W3CDTF">2020-04-25T16:03:40Z</dcterms:created>
  <dcterms:modified xsi:type="dcterms:W3CDTF">2020-04-25T20:37:58Z</dcterms:modified>
</cp:coreProperties>
</file>