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56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87" d="100"/>
          <a:sy n="87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5688632" cy="56886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1800" y="6020973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Учитель: Степанова Вера Геннадьевна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65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2" t="8889" r="5430" b="3492"/>
          <a:stretch/>
        </p:blipFill>
        <p:spPr>
          <a:xfrm>
            <a:off x="395536" y="404664"/>
            <a:ext cx="4354286" cy="6008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3257" y="404664"/>
            <a:ext cx="270138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Let’s revise the Food words: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Буханка хлеба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Пачка чипсов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Чашка чая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Банка варенья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250 г. Сыра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Пакет молока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Ломтик хлеба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Кусок торта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ru-RU" b="1" dirty="0" smtClean="0">
                <a:latin typeface="Bahnschrift Light SemiCondensed" panose="020B0502040204020203" pitchFamily="34" charset="0"/>
              </a:rPr>
              <a:t>Коробка конфет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4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8640"/>
            <a:ext cx="619268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4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1" b="-1951"/>
          <a:stretch/>
        </p:blipFill>
        <p:spPr>
          <a:xfrm>
            <a:off x="104054" y="548680"/>
            <a:ext cx="8690665" cy="613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8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88840"/>
            <a:ext cx="4634827" cy="26070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1268760"/>
            <a:ext cx="46803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DATE AND TIME: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GUESTS: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FOOD: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BIRTHDAY CAKE: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MUSIC/ FAVOURITE SONGS: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THEME OF THE PARTY: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INVITATION CARDS: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ROOM DECORATIONS: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Bodoni Bd BT" panose="02070803080706020303" pitchFamily="18" charset="0"/>
              </a:rPr>
              <a:t>PARTY GAMES: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548679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doni Bd BT" panose="02070803080706020303" pitchFamily="18" charset="0"/>
              </a:rPr>
              <a:t>Let’s make our party plan!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200800" cy="6336704"/>
          </a:xfrm>
          <a:prstGeom prst="rect">
            <a:avLst/>
          </a:prstGeom>
          <a:gradFill>
            <a:gsLst>
              <a:gs pos="1200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b="1" dirty="0"/>
              <a:t> </a:t>
            </a:r>
            <a:r>
              <a:rPr lang="ru-RU" b="1" dirty="0" smtClean="0"/>
              <a:t>Речевой этикет</a:t>
            </a:r>
            <a:endParaRPr lang="en-US" b="1" dirty="0" smtClean="0"/>
          </a:p>
          <a:p>
            <a:endParaRPr lang="ru-RU" dirty="0"/>
          </a:p>
          <a:p>
            <a:r>
              <a:rPr lang="en-US" dirty="0"/>
              <a:t>Would you like to have a party? </a:t>
            </a:r>
            <a:r>
              <a:rPr lang="ru-RU" dirty="0"/>
              <a:t>Ты бы хотел…..Не желаешь</a:t>
            </a:r>
            <a:r>
              <a:rPr lang="ru-RU" dirty="0" smtClean="0"/>
              <a:t>?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What about having some ice-cream? </a:t>
            </a:r>
            <a:r>
              <a:rPr lang="ru-RU" dirty="0"/>
              <a:t>Как насчет</a:t>
            </a:r>
            <a:r>
              <a:rPr lang="ru-RU" dirty="0" smtClean="0"/>
              <a:t>…?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Shall we have…? </a:t>
            </a:r>
            <a:r>
              <a:rPr lang="ru-RU" dirty="0"/>
              <a:t>Мы будем…</a:t>
            </a:r>
            <a:r>
              <a:rPr lang="en-US" dirty="0" smtClean="0"/>
              <a:t>?</a:t>
            </a:r>
          </a:p>
          <a:p>
            <a:endParaRPr lang="ru-RU" dirty="0"/>
          </a:p>
          <a:p>
            <a:r>
              <a:rPr lang="en-US" dirty="0"/>
              <a:t>Let’s (have a party, make, invite)… </a:t>
            </a:r>
            <a:r>
              <a:rPr lang="ru-RU" dirty="0"/>
              <a:t>Давай </a:t>
            </a:r>
            <a:r>
              <a:rPr lang="en-US" dirty="0"/>
              <a:t>(</a:t>
            </a:r>
            <a:r>
              <a:rPr lang="ru-RU" dirty="0"/>
              <a:t>устроим вечеринку</a:t>
            </a:r>
            <a:r>
              <a:rPr lang="ru-RU" dirty="0" smtClean="0"/>
              <a:t>)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That would be nice</a:t>
            </a:r>
            <a:r>
              <a:rPr lang="ru-RU" dirty="0"/>
              <a:t>. Это было бы здорово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Good idea</a:t>
            </a:r>
            <a:r>
              <a:rPr lang="ru-RU" dirty="0"/>
              <a:t>. Хорошая идея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I don’t like the idea. </a:t>
            </a:r>
            <a:r>
              <a:rPr lang="ru-RU" dirty="0"/>
              <a:t>Мне не нравится эта идея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I</a:t>
            </a:r>
            <a:r>
              <a:rPr lang="ru-RU" dirty="0"/>
              <a:t>’</a:t>
            </a:r>
            <a:r>
              <a:rPr lang="en-US" dirty="0"/>
              <a:t>d love to</a:t>
            </a:r>
            <a:r>
              <a:rPr lang="ru-RU" dirty="0"/>
              <a:t>. С удовольствием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That </a:t>
            </a:r>
            <a:r>
              <a:rPr lang="en-US" dirty="0" smtClean="0"/>
              <a:t>sounds </a:t>
            </a:r>
            <a:r>
              <a:rPr lang="en-US" dirty="0"/>
              <a:t>great</a:t>
            </a:r>
            <a:r>
              <a:rPr lang="ru-RU" dirty="0"/>
              <a:t>. Звучит отлично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/>
              <a:t>I don</a:t>
            </a:r>
            <a:r>
              <a:rPr lang="ru-RU" dirty="0"/>
              <a:t>’</a:t>
            </a:r>
            <a:r>
              <a:rPr lang="en-US" dirty="0"/>
              <a:t>t think so</a:t>
            </a:r>
            <a:r>
              <a:rPr lang="ru-RU" dirty="0"/>
              <a:t>. – Я так не думаю.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36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883" y="196078"/>
            <a:ext cx="3168352" cy="1938992"/>
          </a:xfrm>
          <a:prstGeom prst="rect">
            <a:avLst/>
          </a:prstGeom>
          <a:gradFill>
            <a:gsLst>
              <a:gs pos="1200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Would you like to have…..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birthday party?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party hats?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c</a:t>
            </a:r>
            <a:r>
              <a:rPr lang="en-US" sz="2000" dirty="0" err="1" smtClean="0"/>
              <a:t>olourful</a:t>
            </a:r>
            <a:r>
              <a:rPr lang="en-US" sz="2000" dirty="0" smtClean="0"/>
              <a:t> balloons?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invitations?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</a:t>
            </a:r>
            <a:r>
              <a:rPr lang="en-US" sz="2000" dirty="0" smtClean="0"/>
              <a:t>ancy dresses?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250805"/>
            <a:ext cx="3316425" cy="1938992"/>
          </a:xfrm>
          <a:prstGeom prst="rect">
            <a:avLst/>
          </a:prstGeom>
          <a:gradFill>
            <a:gsLst>
              <a:gs pos="1200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about having some…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Sausages?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Cupcakes?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Pizza?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Jelly?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Birthday cake?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4293096"/>
            <a:ext cx="3096344" cy="2215991"/>
          </a:xfrm>
          <a:prstGeom prst="rect">
            <a:avLst/>
          </a:prstGeom>
          <a:gradFill>
            <a:gsLst>
              <a:gs pos="1200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Let’s ….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Decorate a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Write invitation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Make a birthday cake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Play party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Listen to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178352"/>
            <a:ext cx="3312368" cy="4524315"/>
          </a:xfrm>
          <a:prstGeom prst="rect">
            <a:avLst/>
          </a:prstGeom>
          <a:gradFill>
            <a:gsLst>
              <a:gs pos="1200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ru-RU" b="1" dirty="0" smtClean="0"/>
              <a:t>СОГЛАСИЕ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That would be nice!</a:t>
            </a:r>
          </a:p>
          <a:p>
            <a:r>
              <a:rPr lang="en-US" dirty="0" smtClean="0"/>
              <a:t>Good idea!</a:t>
            </a:r>
          </a:p>
          <a:p>
            <a:r>
              <a:rPr lang="en-US" dirty="0" smtClean="0"/>
              <a:t>Great!</a:t>
            </a:r>
          </a:p>
          <a:p>
            <a:r>
              <a:rPr lang="en-US" dirty="0" smtClean="0"/>
              <a:t>That’s a great idea!</a:t>
            </a:r>
          </a:p>
          <a:p>
            <a:r>
              <a:rPr lang="en-US" dirty="0" smtClean="0"/>
              <a:t>That sounds great!</a:t>
            </a:r>
          </a:p>
          <a:p>
            <a:r>
              <a:rPr lang="en-US" dirty="0"/>
              <a:t>I’d love to. </a:t>
            </a:r>
            <a:r>
              <a:rPr lang="ru-RU" dirty="0"/>
              <a:t>С удовольствием</a:t>
            </a:r>
            <a:r>
              <a:rPr lang="ru-RU" dirty="0" smtClean="0"/>
              <a:t>!</a:t>
            </a:r>
            <a:endParaRPr lang="en-US" dirty="0" smtClean="0"/>
          </a:p>
          <a:p>
            <a:endParaRPr lang="en-US" dirty="0" smtClean="0"/>
          </a:p>
          <a:p>
            <a:r>
              <a:rPr lang="ru-RU" b="1" dirty="0" smtClean="0"/>
              <a:t>НЕСОГЛАСИЕ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I don’t like the idea.</a:t>
            </a:r>
          </a:p>
          <a:p>
            <a:r>
              <a:rPr lang="en-US" dirty="0" smtClean="0"/>
              <a:t>I don’t think so.</a:t>
            </a:r>
            <a:endParaRPr lang="ru-RU" dirty="0" smtClean="0"/>
          </a:p>
          <a:p>
            <a:r>
              <a:rPr lang="en-US" dirty="0" smtClean="0"/>
              <a:t>Oh, no. It’s not for me.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8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170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48</cp:revision>
  <dcterms:created xsi:type="dcterms:W3CDTF">2020-04-19T13:56:22Z</dcterms:created>
  <dcterms:modified xsi:type="dcterms:W3CDTF">2020-04-19T15:54:57Z</dcterms:modified>
</cp:coreProperties>
</file>