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68" r:id="rId11"/>
    <p:sldId id="258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7" autoAdjust="0"/>
    <p:restoredTop sz="94660"/>
  </p:normalViewPr>
  <p:slideViewPr>
    <p:cSldViewPr>
      <p:cViewPr varScale="1">
        <p:scale>
          <a:sx n="60" d="100"/>
          <a:sy n="60" d="100"/>
        </p:scale>
        <p:origin x="-96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8E75B-037B-4D86-8BB5-9BB826B3DDA0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66F7D-7B79-4AEA-9188-521A670931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75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7594-3745-47F1-8C24-7F84534AB028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2F0-DFDC-4865-B170-771EFDDD4E94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7594-3745-47F1-8C24-7F84534AB028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2F0-DFDC-4865-B170-771EFDDD4E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7594-3745-47F1-8C24-7F84534AB028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2F0-DFDC-4865-B170-771EFDDD4E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7594-3745-47F1-8C24-7F84534AB028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2F0-DFDC-4865-B170-771EFDDD4E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7594-3745-47F1-8C24-7F84534AB028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2F0-DFDC-4865-B170-771EFDDD4E9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7594-3745-47F1-8C24-7F84534AB028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2F0-DFDC-4865-B170-771EFDDD4E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7594-3745-47F1-8C24-7F84534AB028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2F0-DFDC-4865-B170-771EFDDD4E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7594-3745-47F1-8C24-7F84534AB028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2F0-DFDC-4865-B170-771EFDDD4E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7594-3745-47F1-8C24-7F84534AB028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2F0-DFDC-4865-B170-771EFDDD4E9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7594-3745-47F1-8C24-7F84534AB028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2F0-DFDC-4865-B170-771EFDDD4E94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77594-3745-47F1-8C24-7F84534AB028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2F0-DFDC-4865-B170-771EFDDD4E94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A277594-3745-47F1-8C24-7F84534AB028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34822F0-DFDC-4865-B170-771EFDDD4E94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yandex.ru/video/preview/?filmId=2775649945018532550&amp;text=FOOD+PYRAMID&amp;where=al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К УРОКУ АНГЛИЙСКОГО ЯЗЫКА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“HEALTHY FOOD”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4419600" cy="1066800"/>
          </a:xfrm>
        </p:spPr>
        <p:txBody>
          <a:bodyPr/>
          <a:lstStyle/>
          <a:p>
            <a:r>
              <a:rPr lang="ru-RU" dirty="0" smtClean="0"/>
              <a:t>АВТОР: </a:t>
            </a:r>
          </a:p>
          <a:p>
            <a:r>
              <a:rPr lang="ru-RU" dirty="0" smtClean="0"/>
              <a:t>СТЕПАНОВА ВЕРА ГЕННАДЬЕВНА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1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836712"/>
            <a:ext cx="4485067" cy="4891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20072" y="836712"/>
            <a:ext cx="3104248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AT THE TOP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IN THE MIDDLE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r>
              <a:rPr lang="en-US" sz="2800" b="1" dirty="0" smtClean="0"/>
              <a:t>AT THE BOTTOM</a:t>
            </a:r>
          </a:p>
          <a:p>
            <a:endParaRPr lang="en-US" dirty="0"/>
          </a:p>
          <a:p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50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57250"/>
            <a:ext cx="82809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7772353" cy="437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1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71344"/>
            <a:ext cx="7848872" cy="536543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n-US" dirty="0" smtClean="0"/>
              <a:t>WHAT’S THIS?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05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FRUITS</a:t>
            </a:r>
            <a:r>
              <a:rPr lang="en-US" dirty="0"/>
              <a:t> </a:t>
            </a:r>
            <a:r>
              <a:rPr lang="en-US" dirty="0" smtClean="0"/>
              <a:t>AND BERRIES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840760" cy="46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VEGETABLES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28800"/>
            <a:ext cx="7100097" cy="485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0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MEAT, FISH, NUTS AND EGGS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7310773" cy="499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3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en-US" dirty="0" smtClean="0"/>
              <a:t>BREADS AND CEREALS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36622"/>
            <a:ext cx="7632848" cy="521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DAIRY PRODUCTS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13640"/>
            <a:ext cx="7416824" cy="507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9267"/>
          </a:xfrm>
        </p:spPr>
        <p:txBody>
          <a:bodyPr/>
          <a:lstStyle/>
          <a:p>
            <a:pPr algn="ctr"/>
            <a:r>
              <a:rPr lang="en-US" dirty="0" smtClean="0"/>
              <a:t>SWEETS AND SNACKS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83905"/>
            <a:ext cx="7810741" cy="520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512712"/>
            <a:ext cx="7416825" cy="4961451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39552" y="274638"/>
            <a:ext cx="8147248" cy="994122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mtClean="0"/>
              <a:t>WHAT IS MORE IMPORTANT</a:t>
            </a:r>
            <a:r>
              <a:rPr lang="ru-RU" smtClean="0"/>
              <a:t>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FOR OUR HEALTH?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03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421</TotalTime>
  <Words>45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Паркет</vt:lpstr>
      <vt:lpstr>ПРЕЗЕНТАЦИЯ К УРОКУ АНГЛИЙСКОГО ЯЗЫКА  “HEALTHY FOOD”</vt:lpstr>
      <vt:lpstr>WHAT’S THIS?</vt:lpstr>
      <vt:lpstr>FRUITS AND BERRIES</vt:lpstr>
      <vt:lpstr>VEGETABLES</vt:lpstr>
      <vt:lpstr>MEAT, FISH, NUTS AND EGGS</vt:lpstr>
      <vt:lpstr>BREADS AND CEREALS</vt:lpstr>
      <vt:lpstr>DAIRY PRODUCTS</vt:lpstr>
      <vt:lpstr>SWEETS AND SNACKS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53</cp:revision>
  <cp:lastPrinted>2020-03-12T18:30:25Z</cp:lastPrinted>
  <dcterms:created xsi:type="dcterms:W3CDTF">2020-03-07T18:24:04Z</dcterms:created>
  <dcterms:modified xsi:type="dcterms:W3CDTF">2021-04-02T17:22:26Z</dcterms:modified>
</cp:coreProperties>
</file>