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89" r:id="rId3"/>
    <p:sldId id="291" r:id="rId4"/>
    <p:sldId id="290" r:id="rId5"/>
    <p:sldId id="267" r:id="rId6"/>
    <p:sldId id="288" r:id="rId7"/>
    <p:sldId id="284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2" r:id="rId16"/>
    <p:sldId id="281" r:id="rId17"/>
    <p:sldId id="28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8" autoAdjust="0"/>
    <p:restoredTop sz="94660"/>
  </p:normalViewPr>
  <p:slideViewPr>
    <p:cSldViewPr>
      <p:cViewPr varScale="1">
        <p:scale>
          <a:sx n="87" d="100"/>
          <a:sy n="87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1679" y="5661248"/>
            <a:ext cx="4677563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Учитель: Степанова Вера Геннадьевна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5526227" cy="41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5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949280" cy="548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1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r="1836" b="15376"/>
          <a:stretch/>
        </p:blipFill>
        <p:spPr>
          <a:xfrm>
            <a:off x="755576" y="620688"/>
            <a:ext cx="749451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2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7"/>
          <a:stretch/>
        </p:blipFill>
        <p:spPr>
          <a:xfrm>
            <a:off x="789112" y="764704"/>
            <a:ext cx="7488832" cy="44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4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4"/>
          <a:stretch/>
        </p:blipFill>
        <p:spPr>
          <a:xfrm>
            <a:off x="755576" y="708681"/>
            <a:ext cx="7560840" cy="51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1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5684569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Translate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Проще пареной репы. Как дважды два четыре.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У семи нянек дитя без глазу.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Спокойный как танк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(как слон).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Продаются как горячие пирожки.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Слезами горю не поможешь.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Лежебока.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75" y="4646909"/>
            <a:ext cx="1860985" cy="13957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68064"/>
            <a:ext cx="1932134" cy="1443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72" y="4650190"/>
            <a:ext cx="1584176" cy="1460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68064"/>
            <a:ext cx="1420083" cy="1420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4" t="5877" r="8060" b="4642"/>
          <a:stretch/>
        </p:blipFill>
        <p:spPr>
          <a:xfrm>
            <a:off x="6549075" y="792673"/>
            <a:ext cx="1875860" cy="155620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9075" y="2801407"/>
            <a:ext cx="1860986" cy="1395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4055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7023" r="6189" b="4510"/>
          <a:stretch/>
        </p:blipFill>
        <p:spPr>
          <a:xfrm>
            <a:off x="172600" y="1340768"/>
            <a:ext cx="879868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2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7527" r="5714" b="6270"/>
          <a:stretch/>
        </p:blipFill>
        <p:spPr>
          <a:xfrm>
            <a:off x="179512" y="1378159"/>
            <a:ext cx="8857376" cy="413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56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19339" r="6430" b="5265"/>
          <a:stretch/>
        </p:blipFill>
        <p:spPr>
          <a:xfrm>
            <a:off x="323528" y="1772816"/>
            <a:ext cx="8685117" cy="359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28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48484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Now I </a:t>
            </a:r>
            <a:r>
              <a:rPr lang="en-US" sz="2800" b="1" dirty="0" smtClean="0">
                <a:solidFill>
                  <a:srgbClr val="FF0000"/>
                </a:solidFill>
              </a:rPr>
              <a:t>know</a:t>
            </a:r>
            <a:endParaRPr lang="en-US" sz="2800" b="1" dirty="0"/>
          </a:p>
          <a:p>
            <a:pPr algn="ctr">
              <a:lnSpc>
                <a:spcPct val="150000"/>
              </a:lnSpc>
            </a:pPr>
            <a:endParaRPr lang="en-US" sz="2800" b="1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58" y="2132856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2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63284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9214"/>
          <a:stretch/>
        </p:blipFill>
        <p:spPr>
          <a:xfrm>
            <a:off x="755576" y="548680"/>
            <a:ext cx="7488832" cy="54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1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0"/>
          <a:stretch/>
        </p:blipFill>
        <p:spPr>
          <a:xfrm>
            <a:off x="1307895" y="1195752"/>
            <a:ext cx="6552728" cy="4826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641430"/>
            <a:ext cx="6793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HEALTHY FOOD AND JUNK FOOD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68760"/>
            <a:ext cx="59766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 </a:t>
            </a:r>
            <a:r>
              <a:rPr lang="en-US" dirty="0" smtClean="0">
                <a:solidFill>
                  <a:srgbClr val="FF0000"/>
                </a:solidFill>
              </a:rPr>
              <a:t>I know</a:t>
            </a:r>
          </a:p>
          <a:p>
            <a:r>
              <a:rPr lang="en-US" sz="2000" dirty="0" smtClean="0"/>
              <a:t>The names of food and drinks</a:t>
            </a:r>
          </a:p>
          <a:p>
            <a:r>
              <a:rPr lang="en-US" sz="2000" dirty="0" smtClean="0"/>
              <a:t>Different groups of food (fruits, vegetables, drinks, dairy products, fast food, snacks)</a:t>
            </a:r>
          </a:p>
          <a:p>
            <a:r>
              <a:rPr lang="en-US" sz="2000" dirty="0" smtClean="0"/>
              <a:t>Different meals (breakfast, lunch, tea, dinner)</a:t>
            </a:r>
          </a:p>
          <a:p>
            <a:r>
              <a:rPr lang="en-US" sz="2000" dirty="0" smtClean="0"/>
              <a:t>Containers (a carton, a cup, a glass, a bar, a jar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r>
              <a:rPr lang="en-US" sz="2000" dirty="0" smtClean="0"/>
              <a:t>Healthy and junk food</a:t>
            </a:r>
            <a:endParaRPr lang="en-US" sz="2000" dirty="0" smtClean="0"/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Now </a:t>
            </a:r>
            <a:r>
              <a:rPr lang="en-US" sz="2000" dirty="0">
                <a:solidFill>
                  <a:srgbClr val="FF0000"/>
                </a:solidFill>
              </a:rPr>
              <a:t>I can</a:t>
            </a:r>
          </a:p>
          <a:p>
            <a:r>
              <a:rPr lang="en-US" sz="2000" dirty="0"/>
              <a:t>Discuss a balanced diet, speak about the Food Pyramid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I </a:t>
            </a:r>
            <a:r>
              <a:rPr lang="en-US" sz="2000" dirty="0" smtClean="0">
                <a:solidFill>
                  <a:srgbClr val="FF0000"/>
                </a:solidFill>
              </a:rPr>
              <a:t>would like to learn</a:t>
            </a:r>
          </a:p>
          <a:p>
            <a:r>
              <a:rPr lang="en-US" sz="2000" dirty="0" smtClean="0"/>
              <a:t>Food idioms</a:t>
            </a:r>
            <a:endParaRPr lang="en-US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41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5286"/>
            <a:ext cx="3047730" cy="3047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25285"/>
            <a:ext cx="2177615" cy="30477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525286"/>
            <a:ext cx="2304257" cy="29819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9" y="3666661"/>
            <a:ext cx="2354627" cy="23546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83677"/>
            <a:ext cx="2337611" cy="2337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48" y="3683677"/>
            <a:ext cx="2337611" cy="23376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703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7" y="560378"/>
            <a:ext cx="2683701" cy="2683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60378"/>
            <a:ext cx="2683701" cy="2683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9" r="27619"/>
          <a:stretch/>
        </p:blipFill>
        <p:spPr>
          <a:xfrm>
            <a:off x="6084168" y="560378"/>
            <a:ext cx="2135601" cy="2683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73016"/>
            <a:ext cx="1872208" cy="2416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79" y="3534795"/>
            <a:ext cx="2492895" cy="24928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322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7"/>
          <a:stretch/>
        </p:blipFill>
        <p:spPr>
          <a:xfrm>
            <a:off x="755576" y="548680"/>
            <a:ext cx="756084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6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690"/>
            <a:ext cx="7452319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6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435</TotalTime>
  <Words>129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171</cp:revision>
  <dcterms:created xsi:type="dcterms:W3CDTF">2020-04-25T16:03:40Z</dcterms:created>
  <dcterms:modified xsi:type="dcterms:W3CDTF">2020-04-26T16:15:24Z</dcterms:modified>
</cp:coreProperties>
</file>