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6" r:id="rId3"/>
    <p:sldId id="259" r:id="rId4"/>
    <p:sldId id="258" r:id="rId5"/>
    <p:sldId id="263" r:id="rId6"/>
    <p:sldId id="261" r:id="rId7"/>
    <p:sldId id="268" r:id="rId8"/>
    <p:sldId id="269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700" y="1058686"/>
            <a:ext cx="5657193" cy="3765569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115615" y="5517232"/>
            <a:ext cx="6955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Презентация по английскому языку для 7 класса</a:t>
            </a:r>
          </a:p>
          <a:p>
            <a:pPr algn="ctr"/>
            <a:r>
              <a:rPr lang="ru-RU" sz="2000" b="1" dirty="0" smtClean="0"/>
              <a:t>Учитель: Степанова Вера Геннадьевна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8078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32" b="7937"/>
          <a:stretch/>
        </p:blipFill>
        <p:spPr>
          <a:xfrm>
            <a:off x="611560" y="404664"/>
            <a:ext cx="7866652" cy="605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42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0" b="57357"/>
          <a:stretch/>
        </p:blipFill>
        <p:spPr>
          <a:xfrm>
            <a:off x="236373" y="1916832"/>
            <a:ext cx="8568952" cy="28594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8424" y="522920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You </a:t>
            </a:r>
            <a:r>
              <a:rPr lang="en-US" sz="2400" b="1" dirty="0" smtClean="0">
                <a:solidFill>
                  <a:srgbClr val="FF0000"/>
                </a:solidFill>
              </a:rPr>
              <a:t>should</a:t>
            </a:r>
            <a:r>
              <a:rPr lang="en-US" sz="2400" b="1" dirty="0" smtClean="0"/>
              <a:t> consult a doctor, </a:t>
            </a:r>
            <a:r>
              <a:rPr lang="en-US" sz="2400" b="1" dirty="0" smtClean="0">
                <a:solidFill>
                  <a:srgbClr val="FF0000"/>
                </a:solidFill>
              </a:rPr>
              <a:t>if </a:t>
            </a:r>
            <a:r>
              <a:rPr lang="en-US" sz="2400" b="1" dirty="0" smtClean="0"/>
              <a:t>you have </a:t>
            </a:r>
            <a:r>
              <a:rPr lang="en-US" sz="2400" b="1" dirty="0" smtClean="0">
                <a:solidFill>
                  <a:srgbClr val="0070C0"/>
                </a:solidFill>
              </a:rPr>
              <a:t>a runny nose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" t="2528" r="2935" b="77061"/>
          <a:stretch/>
        </p:blipFill>
        <p:spPr>
          <a:xfrm>
            <a:off x="252467" y="402973"/>
            <a:ext cx="8501743" cy="123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928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" t="22217" r="2935" b="2216"/>
          <a:stretch/>
        </p:blipFill>
        <p:spPr>
          <a:xfrm>
            <a:off x="304799" y="2024743"/>
            <a:ext cx="8501743" cy="45596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270924"/>
            <a:ext cx="87737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If</a:t>
            </a:r>
            <a:r>
              <a:rPr lang="en-US" sz="2400" b="1" dirty="0" smtClean="0"/>
              <a:t> you want to stay healthy, you </a:t>
            </a:r>
            <a:r>
              <a:rPr lang="en-US" sz="2400" b="1" dirty="0" smtClean="0">
                <a:solidFill>
                  <a:srgbClr val="FF0000"/>
                </a:solidFill>
              </a:rPr>
              <a:t>should wash hands</a:t>
            </a:r>
            <a:r>
              <a:rPr lang="ru-RU" sz="2400" b="1" dirty="0" smtClean="0"/>
              <a:t>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СОВЕТ)</a:t>
            </a:r>
            <a:endParaRPr lang="en-US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If</a:t>
            </a:r>
            <a:r>
              <a:rPr lang="en-US" sz="2400" b="1" dirty="0" smtClean="0"/>
              <a:t> you are ill, you </a:t>
            </a:r>
            <a:r>
              <a:rPr lang="en-US" sz="2400" b="1" dirty="0" smtClean="0">
                <a:solidFill>
                  <a:srgbClr val="FF0000"/>
                </a:solidFill>
              </a:rPr>
              <a:t>must</a:t>
            </a:r>
            <a:r>
              <a:rPr lang="en-US" sz="2400" b="1" dirty="0" smtClean="0"/>
              <a:t> see a doctor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(ОБЯЗАННОСТЬ)</a:t>
            </a:r>
            <a:endParaRPr lang="en-US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If</a:t>
            </a:r>
            <a:r>
              <a:rPr lang="en-US" sz="2400" b="1" dirty="0" smtClean="0"/>
              <a:t> you have a cough, you </a:t>
            </a:r>
            <a:r>
              <a:rPr lang="en-US" sz="2400" b="1" dirty="0" smtClean="0">
                <a:solidFill>
                  <a:srgbClr val="FF0000"/>
                </a:solidFill>
              </a:rPr>
              <a:t>must</a:t>
            </a:r>
            <a:r>
              <a:rPr lang="en-US" sz="2400" b="1" dirty="0" smtClean="0"/>
              <a:t> cover you mouth </a:t>
            </a:r>
          </a:p>
          <a:p>
            <a:r>
              <a:rPr lang="en-US" sz="2400" b="1" dirty="0" smtClean="0"/>
              <a:t>with a tissue paper and wear a mask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(ОБЯЗАННОСТЬ)</a:t>
            </a:r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100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13" b="5397"/>
          <a:stretch/>
        </p:blipFill>
        <p:spPr>
          <a:xfrm>
            <a:off x="467544" y="836181"/>
            <a:ext cx="8136904" cy="58370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35696" y="260648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Why is coronavirus so dangerous?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27333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3"/>
          <a:stretch/>
        </p:blipFill>
        <p:spPr>
          <a:xfrm>
            <a:off x="395536" y="332656"/>
            <a:ext cx="8424936" cy="619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547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7144" y="548680"/>
            <a:ext cx="817131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Новое время порождает новые слова</a:t>
            </a:r>
            <a:r>
              <a:rPr lang="ru-RU" b="1" dirty="0" smtClean="0"/>
              <a:t>.</a:t>
            </a:r>
            <a:endParaRPr lang="en-US" b="1" dirty="0" smtClean="0"/>
          </a:p>
          <a:p>
            <a:pPr algn="ctr"/>
            <a:r>
              <a:rPr lang="ru-RU" b="1" dirty="0" smtClean="0"/>
              <a:t>Как </a:t>
            </a:r>
            <a:r>
              <a:rPr lang="ru-RU" b="1" dirty="0"/>
              <a:t>думаете, что из этого - самое яркое проявление этого времени</a:t>
            </a:r>
            <a:r>
              <a:rPr lang="ru-RU" b="1" dirty="0" smtClean="0"/>
              <a:t>?</a:t>
            </a:r>
            <a:endParaRPr lang="en-US" b="1" dirty="0" smtClean="0"/>
          </a:p>
          <a:p>
            <a:endParaRPr lang="en-US" dirty="0"/>
          </a:p>
          <a:p>
            <a:r>
              <a:rPr lang="ru-RU" sz="2400" b="1" dirty="0" err="1" smtClean="0">
                <a:solidFill>
                  <a:srgbClr val="FFFF00"/>
                </a:solidFill>
              </a:rPr>
              <a:t>Coronacation</a:t>
            </a:r>
            <a:r>
              <a:rPr lang="ru-RU" sz="2400" b="1" dirty="0" smtClean="0"/>
              <a:t> – </a:t>
            </a:r>
            <a:r>
              <a:rPr lang="ru-RU" sz="2400" b="1" dirty="0"/>
              <a:t>состояние тех людей, </a:t>
            </a:r>
            <a:r>
              <a:rPr lang="ru-RU" sz="2400" b="1" dirty="0" smtClean="0"/>
              <a:t>которые считают, </a:t>
            </a:r>
            <a:r>
              <a:rPr lang="ru-RU" sz="2400" b="1" dirty="0"/>
              <a:t>что карантин – это своего рода отпуск, когда можно расслабиться и не работать</a:t>
            </a:r>
            <a:r>
              <a:rPr lang="ru-RU" sz="2400" b="1" dirty="0" smtClean="0"/>
              <a:t>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ru-RU" sz="2400" b="1" dirty="0" err="1" smtClean="0">
                <a:solidFill>
                  <a:srgbClr val="FFFF00"/>
                </a:solidFill>
              </a:rPr>
              <a:t>Сoronials</a:t>
            </a:r>
            <a:r>
              <a:rPr lang="ru-RU" sz="2400" b="1" dirty="0" smtClean="0"/>
              <a:t> </a:t>
            </a:r>
            <a:r>
              <a:rPr lang="ru-RU" sz="2400" b="1" dirty="0"/>
              <a:t>– поколение, рожденное после карантина, по аналогии с </a:t>
            </a:r>
            <a:r>
              <a:rPr lang="ru-RU" sz="2400" b="1" dirty="0" err="1"/>
              <a:t>Millenials</a:t>
            </a:r>
            <a:r>
              <a:rPr lang="ru-RU" sz="2400" b="1" dirty="0" smtClean="0"/>
              <a:t>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ru-RU" sz="2400" b="1" dirty="0" err="1" smtClean="0">
                <a:solidFill>
                  <a:srgbClr val="FFFF00"/>
                </a:solidFill>
              </a:rPr>
              <a:t>Covidiot</a:t>
            </a:r>
            <a:r>
              <a:rPr lang="ru-RU" sz="2400" b="1" dirty="0" smtClean="0"/>
              <a:t> </a:t>
            </a:r>
            <a:r>
              <a:rPr lang="ru-RU" sz="2400" b="1" dirty="0"/>
              <a:t>– человек, который ведет себя безответственно в период карантина</a:t>
            </a:r>
            <a:r>
              <a:rPr lang="ru-RU" sz="2400" b="1" dirty="0" smtClean="0"/>
              <a:t>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ru-RU" sz="2400" b="1" dirty="0" err="1" smtClean="0">
                <a:solidFill>
                  <a:srgbClr val="FFFF00"/>
                </a:solidFill>
              </a:rPr>
              <a:t>Quarantech</a:t>
            </a:r>
            <a:r>
              <a:rPr lang="ru-RU" sz="2400" b="1" dirty="0" smtClean="0"/>
              <a:t> </a:t>
            </a:r>
            <a:r>
              <a:rPr lang="ru-RU" sz="2400" b="1" dirty="0"/>
              <a:t>– приложения и гаджеты, которые помогают организовать жизнь на карантине </a:t>
            </a:r>
            <a:r>
              <a:rPr lang="ru-RU" sz="2400" b="1" dirty="0" smtClean="0"/>
              <a:t>.</a:t>
            </a:r>
            <a:endParaRPr lang="en-US" sz="2400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8788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6753" y="476672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FF00"/>
                </a:solidFill>
              </a:rPr>
              <a:t>Locktail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hour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/>
              <a:t>– по аналогии с </a:t>
            </a:r>
            <a:r>
              <a:rPr lang="ru-RU" sz="2800" b="1" dirty="0" err="1"/>
              <a:t>cocktail</a:t>
            </a:r>
            <a:r>
              <a:rPr lang="ru-RU" sz="2800" b="1" dirty="0"/>
              <a:t> </a:t>
            </a:r>
            <a:r>
              <a:rPr lang="ru-RU" sz="2800" b="1" dirty="0" err="1"/>
              <a:t>hour</a:t>
            </a:r>
            <a:r>
              <a:rPr lang="ru-RU" sz="2800" b="1" dirty="0"/>
              <a:t>, время пить коктейли в изоляции, часто при общении в </a:t>
            </a:r>
            <a:r>
              <a:rPr lang="ru-RU" sz="2800" b="1" dirty="0" err="1"/>
              <a:t>zoom</a:t>
            </a:r>
            <a:r>
              <a:rPr lang="ru-RU" sz="2800" b="1" dirty="0" smtClean="0"/>
              <a:t>.</a:t>
            </a:r>
            <a:r>
              <a:rPr lang="en-US" sz="2800" b="1" dirty="0" smtClean="0"/>
              <a:t> </a:t>
            </a:r>
          </a:p>
          <a:p>
            <a:endParaRPr lang="en-US" sz="2800" b="1" dirty="0"/>
          </a:p>
          <a:p>
            <a:r>
              <a:rPr lang="ru-RU" sz="2800" b="1" dirty="0" err="1" smtClean="0">
                <a:solidFill>
                  <a:srgbClr val="FFFF00"/>
                </a:solidFill>
              </a:rPr>
              <a:t>Quarantrends</a:t>
            </a:r>
            <a:r>
              <a:rPr lang="ru-RU" sz="2800" b="1" dirty="0" smtClean="0"/>
              <a:t> </a:t>
            </a:r>
            <a:r>
              <a:rPr lang="ru-RU" sz="2800" b="1" dirty="0"/>
              <a:t>– мода, еда, стиль жизни для тех, кто находится дома</a:t>
            </a:r>
            <a:r>
              <a:rPr lang="ru-RU" sz="2800" b="1" dirty="0" smtClean="0"/>
              <a:t>.</a:t>
            </a:r>
            <a:r>
              <a:rPr lang="en-US" sz="2800" b="1" dirty="0" smtClean="0"/>
              <a:t>  </a:t>
            </a:r>
          </a:p>
          <a:p>
            <a:endParaRPr lang="en-US" sz="2800" b="1" dirty="0"/>
          </a:p>
          <a:p>
            <a:r>
              <a:rPr lang="ru-RU" sz="2800" b="1" dirty="0" err="1" smtClean="0">
                <a:solidFill>
                  <a:srgbClr val="FFFF00"/>
                </a:solidFill>
              </a:rPr>
              <a:t>Zoom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room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/>
              <a:t>– комната, которая содержится в порядке для </a:t>
            </a:r>
            <a:r>
              <a:rPr lang="ru-RU" sz="2800" b="1" dirty="0" err="1"/>
              <a:t>zoom</a:t>
            </a:r>
            <a:r>
              <a:rPr lang="ru-RU" sz="2800" b="1" dirty="0"/>
              <a:t> переговоров</a:t>
            </a:r>
            <a:r>
              <a:rPr lang="ru-RU" sz="2800" b="1" dirty="0" smtClean="0"/>
              <a:t>.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ru-RU" sz="2800" b="1" dirty="0" smtClean="0">
                <a:solidFill>
                  <a:srgbClr val="FFFF00"/>
                </a:solidFill>
              </a:rPr>
              <a:t>B.C.V</a:t>
            </a:r>
            <a:r>
              <a:rPr lang="ru-RU" sz="2800" b="1" dirty="0">
                <a:solidFill>
                  <a:srgbClr val="FFFF00"/>
                </a:solidFill>
              </a:rPr>
              <a:t>. </a:t>
            </a:r>
            <a:r>
              <a:rPr lang="ru-RU" sz="2800" b="1" dirty="0"/>
              <a:t>– </a:t>
            </a:r>
            <a:r>
              <a:rPr lang="ru-RU" sz="2800" b="1" dirty="0" err="1"/>
              <a:t>before</a:t>
            </a:r>
            <a:r>
              <a:rPr lang="ru-RU" sz="2800" b="1" dirty="0"/>
              <a:t> </a:t>
            </a:r>
            <a:r>
              <a:rPr lang="ru-RU" sz="2800" b="1" dirty="0" err="1"/>
              <a:t>coronavirus</a:t>
            </a:r>
            <a:r>
              <a:rPr lang="ru-RU" sz="2800" b="1" dirty="0"/>
              <a:t>, по аналогии «</a:t>
            </a:r>
            <a:r>
              <a:rPr lang="ru-RU" sz="2800" b="1" dirty="0" err="1"/>
              <a:t>Before</a:t>
            </a:r>
            <a:r>
              <a:rPr lang="ru-RU" sz="2800" b="1" dirty="0"/>
              <a:t> </a:t>
            </a:r>
            <a:r>
              <a:rPr lang="ru-RU" sz="2800" b="1" dirty="0" err="1"/>
              <a:t>Christ</a:t>
            </a:r>
            <a:r>
              <a:rPr lang="ru-RU" sz="2800" b="1" dirty="0"/>
              <a:t> (B.C.) до нашей эры"</a:t>
            </a:r>
          </a:p>
        </p:txBody>
      </p:sp>
    </p:spTree>
    <p:extLst>
      <p:ext uri="{BB962C8B-B14F-4D97-AF65-F5344CB8AC3E}">
        <p14:creationId xmlns:p14="http://schemas.microsoft.com/office/powerpoint/2010/main" val="94889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https://www.liveworksheets.com/worksheets/en/Science/Health/Coronavirus_ps83407ce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254039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209</TotalTime>
  <Words>230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Паркет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54</cp:revision>
  <dcterms:created xsi:type="dcterms:W3CDTF">2020-05-17T20:22:57Z</dcterms:created>
  <dcterms:modified xsi:type="dcterms:W3CDTF">2020-05-20T18:46:03Z</dcterms:modified>
</cp:coreProperties>
</file>